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59" r:id="rId4"/>
    <p:sldId id="263" r:id="rId5"/>
    <p:sldId id="264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44280-BAC5-4499-98E8-D7D0BDEE63BE}" type="datetimeFigureOut">
              <a:rPr lang="en-US" smtClean="0"/>
              <a:pPr/>
              <a:t>2/28/2014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11B26-11C2-475F-86BE-61845CA64A5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44280-BAC5-4499-98E8-D7D0BDEE63BE}" type="datetimeFigureOut">
              <a:rPr lang="en-US" smtClean="0"/>
              <a:pPr/>
              <a:t>2/28/2014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11B26-11C2-475F-86BE-61845CA64A5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44280-BAC5-4499-98E8-D7D0BDEE63BE}" type="datetimeFigureOut">
              <a:rPr lang="en-US" smtClean="0"/>
              <a:pPr/>
              <a:t>2/28/2014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11B26-11C2-475F-86BE-61845CA64A5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44280-BAC5-4499-98E8-D7D0BDEE63BE}" type="datetimeFigureOut">
              <a:rPr lang="en-US" smtClean="0"/>
              <a:pPr/>
              <a:t>2/28/2014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11B26-11C2-475F-86BE-61845CA64A5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44280-BAC5-4499-98E8-D7D0BDEE63BE}" type="datetimeFigureOut">
              <a:rPr lang="en-US" smtClean="0"/>
              <a:pPr/>
              <a:t>2/28/2014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11B26-11C2-475F-86BE-61845CA64A5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44280-BAC5-4499-98E8-D7D0BDEE63BE}" type="datetimeFigureOut">
              <a:rPr lang="en-US" smtClean="0"/>
              <a:pPr/>
              <a:t>2/28/2014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11B26-11C2-475F-86BE-61845CA64A5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44280-BAC5-4499-98E8-D7D0BDEE63BE}" type="datetimeFigureOut">
              <a:rPr lang="en-US" smtClean="0"/>
              <a:pPr/>
              <a:t>2/28/2014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11B26-11C2-475F-86BE-61845CA64A5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44280-BAC5-4499-98E8-D7D0BDEE63BE}" type="datetimeFigureOut">
              <a:rPr lang="en-US" smtClean="0"/>
              <a:pPr/>
              <a:t>2/28/2014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11B26-11C2-475F-86BE-61845CA64A5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44280-BAC5-4499-98E8-D7D0BDEE63BE}" type="datetimeFigureOut">
              <a:rPr lang="en-US" smtClean="0"/>
              <a:pPr/>
              <a:t>2/28/2014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11B26-11C2-475F-86BE-61845CA64A5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44280-BAC5-4499-98E8-D7D0BDEE63BE}" type="datetimeFigureOut">
              <a:rPr lang="en-US" smtClean="0"/>
              <a:pPr/>
              <a:t>2/28/2014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11B26-11C2-475F-86BE-61845CA64A5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44280-BAC5-4499-98E8-D7D0BDEE63BE}" type="datetimeFigureOut">
              <a:rPr lang="en-US" smtClean="0"/>
              <a:pPr/>
              <a:t>2/28/2014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11B26-11C2-475F-86BE-61845CA64A5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44280-BAC5-4499-98E8-D7D0BDEE63BE}" type="datetimeFigureOut">
              <a:rPr lang="en-US" smtClean="0"/>
              <a:pPr/>
              <a:t>2/28/2014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911B26-11C2-475F-86BE-61845CA64A56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Last Telegram</a:t>
            </a:r>
            <a:endParaRPr lang="en-IN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3_The Last Telegram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14314"/>
            <a:ext cx="9197032" cy="6500834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098" name="19A0E0DA-372E-41D6-9790-5408F96B9122" descr="7E8F1A0B-2DC7-42CC-86D1-69861F78C0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25000" cy="536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8194" name="3DAEBB6F-B270-4FD8-AC2D-94788B0C9719" descr="718CED58-3D1E-48A7-9EEC-B556A06D717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25000" cy="536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933C5177-0941-4DBB-8A60-90300BE5674F" descr="CB7F4E6E-5059-4D79-9845-5800AA65EED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" y="928670"/>
            <a:ext cx="8972550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</Words>
  <Application>Microsoft Office PowerPoint</Application>
  <PresentationFormat>On-screen Show (4:3)</PresentationFormat>
  <Paragraphs>1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The Last Telegram</vt:lpstr>
      <vt:lpstr>Slide 2</vt:lpstr>
      <vt:lpstr>Slide 3</vt:lpstr>
      <vt:lpstr>Slide 4</vt:lpstr>
      <vt:lpstr>Slide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sonia</dc:creator>
  <cp:lastModifiedBy>sonia</cp:lastModifiedBy>
  <cp:revision>3</cp:revision>
  <dcterms:created xsi:type="dcterms:W3CDTF">2014-02-07T06:25:02Z</dcterms:created>
  <dcterms:modified xsi:type="dcterms:W3CDTF">2014-02-28T09:01:31Z</dcterms:modified>
</cp:coreProperties>
</file>